
<file path=[Content_Types].xml><?xml version="1.0" encoding="utf-8"?>
<Types xmlns="http://schemas.openxmlformats.org/package/2006/content-types">
  <Default Extension="jfif" ContentType="image/j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8" r:id="rId2"/>
    <p:sldId id="270" r:id="rId3"/>
    <p:sldId id="274" r:id="rId4"/>
    <p:sldId id="257" r:id="rId5"/>
    <p:sldId id="261" r:id="rId6"/>
    <p:sldId id="262" r:id="rId7"/>
    <p:sldId id="263" r:id="rId8"/>
    <p:sldId id="282" r:id="rId9"/>
    <p:sldId id="277" r:id="rId10"/>
    <p:sldId id="275" r:id="rId11"/>
    <p:sldId id="276" r:id="rId12"/>
    <p:sldId id="264" r:id="rId13"/>
    <p:sldId id="265" r:id="rId14"/>
    <p:sldId id="266" r:id="rId15"/>
    <p:sldId id="271" r:id="rId16"/>
    <p:sldId id="272" r:id="rId17"/>
    <p:sldId id="273" r:id="rId18"/>
    <p:sldId id="279" r:id="rId19"/>
    <p:sldId id="28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0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E899C-5DE4-4EA1-B66F-0B6B4879E006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E6415-299B-4C7F-AE74-8B50E5296AC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6674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E899C-5DE4-4EA1-B66F-0B6B4879E006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E6415-299B-4C7F-AE74-8B50E5296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91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E899C-5DE4-4EA1-B66F-0B6B4879E006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E6415-299B-4C7F-AE74-8B50E5296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57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E899C-5DE4-4EA1-B66F-0B6B4879E006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E6415-299B-4C7F-AE74-8B50E5296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86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E899C-5DE4-4EA1-B66F-0B6B4879E006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E6415-299B-4C7F-AE74-8B50E5296AC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82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E899C-5DE4-4EA1-B66F-0B6B4879E006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E6415-299B-4C7F-AE74-8B50E5296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028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E899C-5DE4-4EA1-B66F-0B6B4879E006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E6415-299B-4C7F-AE74-8B50E5296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075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E899C-5DE4-4EA1-B66F-0B6B4879E006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E6415-299B-4C7F-AE74-8B50E5296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777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E899C-5DE4-4EA1-B66F-0B6B4879E006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E6415-299B-4C7F-AE74-8B50E5296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460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5BE899C-5DE4-4EA1-B66F-0B6B4879E006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1DE6415-299B-4C7F-AE74-8B50E5296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901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E899C-5DE4-4EA1-B66F-0B6B4879E006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E6415-299B-4C7F-AE74-8B50E5296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44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5BE899C-5DE4-4EA1-B66F-0B6B4879E006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1DE6415-299B-4C7F-AE74-8B50E5296AC8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192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9" b="13922"/>
          <a:stretch/>
        </p:blipFill>
        <p:spPr>
          <a:xfrm>
            <a:off x="1195301" y="942975"/>
            <a:ext cx="8892026" cy="36290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327" y="-613295"/>
            <a:ext cx="2617474" cy="26992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85725" y="5130169"/>
            <a:ext cx="12277725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Baskerville Old Face" panose="02020602080505020303" pitchFamily="18" charset="0"/>
              </a:rPr>
              <a:t>DATABASE SYSTEMS BY MARIA RAHIM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Baskerville Old Face" panose="02020602080505020303" pitchFamily="18" charset="0"/>
              </a:rPr>
              <a:t>TERM PROJECT</a:t>
            </a:r>
            <a:endParaRPr lang="en-US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49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788" t="17377" r="14517" b="4214"/>
          <a:stretch/>
        </p:blipFill>
        <p:spPr>
          <a:xfrm>
            <a:off x="3599582" y="2841212"/>
            <a:ext cx="5080675" cy="33101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89946" y="1017754"/>
            <a:ext cx="9892937" cy="719066"/>
          </a:xfrm>
        </p:spPr>
        <p:txBody>
          <a:bodyPr/>
          <a:lstStyle/>
          <a:p>
            <a:r>
              <a:rPr lang="en-US" dirty="0" smtClean="0"/>
              <a:t>Book-</a:t>
            </a:r>
            <a:r>
              <a:rPr lang="en-US" dirty="0" err="1" smtClean="0"/>
              <a:t>ticket.php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2" t="27307" r="24322" b="22231"/>
          <a:stretch/>
        </p:blipFill>
        <p:spPr>
          <a:xfrm>
            <a:off x="11050410" y="87076"/>
            <a:ext cx="1007119" cy="1028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1086" b="65222"/>
          <a:stretch/>
        </p:blipFill>
        <p:spPr>
          <a:xfrm>
            <a:off x="3599582" y="1865262"/>
            <a:ext cx="5080675" cy="10048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185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64505" b="82569"/>
          <a:stretch/>
        </p:blipFill>
        <p:spPr>
          <a:xfrm>
            <a:off x="1779030" y="2722144"/>
            <a:ext cx="8216512" cy="2269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57473" y="1021194"/>
            <a:ext cx="9892937" cy="719066"/>
          </a:xfrm>
        </p:spPr>
        <p:txBody>
          <a:bodyPr/>
          <a:lstStyle/>
          <a:p>
            <a:r>
              <a:rPr lang="en-US" dirty="0" err="1" smtClean="0"/>
              <a:t>Book.php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2" t="27307" r="24322" b="22231"/>
          <a:stretch/>
        </p:blipFill>
        <p:spPr>
          <a:xfrm>
            <a:off x="11050410" y="87076"/>
            <a:ext cx="1007119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0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77267" y="1018902"/>
            <a:ext cx="9892937" cy="719066"/>
          </a:xfrm>
        </p:spPr>
        <p:txBody>
          <a:bodyPr/>
          <a:lstStyle/>
          <a:p>
            <a:r>
              <a:rPr lang="en-US" dirty="0" smtClean="0"/>
              <a:t>Coming-</a:t>
            </a:r>
            <a:r>
              <a:rPr lang="en-US" dirty="0" err="1" smtClean="0"/>
              <a:t>soon.php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96" b="4186"/>
          <a:stretch/>
        </p:blipFill>
        <p:spPr>
          <a:xfrm>
            <a:off x="2027921" y="1930931"/>
            <a:ext cx="7791630" cy="42245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2" t="27307" r="24322" b="22231"/>
          <a:stretch/>
        </p:blipFill>
        <p:spPr>
          <a:xfrm>
            <a:off x="11050410" y="87076"/>
            <a:ext cx="1007119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7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13861" y="1009278"/>
            <a:ext cx="9892937" cy="719066"/>
          </a:xfrm>
        </p:spPr>
        <p:txBody>
          <a:bodyPr/>
          <a:lstStyle/>
          <a:p>
            <a:r>
              <a:rPr lang="en-US" dirty="0" smtClean="0"/>
              <a:t>Contact-</a:t>
            </a:r>
            <a:r>
              <a:rPr lang="en-US" dirty="0" err="1" smtClean="0"/>
              <a:t>us.php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0901" r="1655" b="6165"/>
          <a:stretch/>
        </p:blipFill>
        <p:spPr>
          <a:xfrm>
            <a:off x="3190646" y="3247817"/>
            <a:ext cx="6017772" cy="2854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2" t="27307" r="24322" b="22231"/>
          <a:stretch/>
        </p:blipFill>
        <p:spPr>
          <a:xfrm>
            <a:off x="11050410" y="87076"/>
            <a:ext cx="1007119" cy="1028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r="1086" b="65222"/>
          <a:stretch/>
        </p:blipFill>
        <p:spPr>
          <a:xfrm>
            <a:off x="3190646" y="2057659"/>
            <a:ext cx="6017772" cy="11901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083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5236" t="19549" r="16864" b="4717"/>
          <a:stretch/>
        </p:blipFill>
        <p:spPr>
          <a:xfrm>
            <a:off x="3556181" y="2836360"/>
            <a:ext cx="5443440" cy="34151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1086" b="65222"/>
          <a:stretch/>
        </p:blipFill>
        <p:spPr>
          <a:xfrm>
            <a:off x="3556181" y="1896177"/>
            <a:ext cx="5443440" cy="10765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81238" y="1024654"/>
            <a:ext cx="9892937" cy="719066"/>
          </a:xfrm>
        </p:spPr>
        <p:txBody>
          <a:bodyPr/>
          <a:lstStyle/>
          <a:p>
            <a:r>
              <a:rPr lang="en-US" dirty="0" smtClean="0"/>
              <a:t>About-</a:t>
            </a:r>
            <a:r>
              <a:rPr lang="en-US" dirty="0" err="1" smtClean="0"/>
              <a:t>us.php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2" t="27307" r="24322" b="22231"/>
          <a:stretch/>
        </p:blipFill>
        <p:spPr>
          <a:xfrm>
            <a:off x="11050410" y="87076"/>
            <a:ext cx="1007119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11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32194" y="1021195"/>
            <a:ext cx="9892937" cy="719066"/>
          </a:xfrm>
        </p:spPr>
        <p:txBody>
          <a:bodyPr/>
          <a:lstStyle/>
          <a:p>
            <a:r>
              <a:rPr lang="en-US" dirty="0" smtClean="0"/>
              <a:t>Admin Login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206" b="4749"/>
          <a:stretch/>
        </p:blipFill>
        <p:spPr>
          <a:xfrm>
            <a:off x="2320544" y="1938881"/>
            <a:ext cx="7789636" cy="42245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2" t="27307" r="24322" b="22231"/>
          <a:stretch/>
        </p:blipFill>
        <p:spPr>
          <a:xfrm>
            <a:off x="11050410" y="87076"/>
            <a:ext cx="1007119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9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" t="-288" r="419" b="4810"/>
          <a:stretch/>
        </p:blipFill>
        <p:spPr>
          <a:xfrm>
            <a:off x="2218854" y="1885636"/>
            <a:ext cx="7833015" cy="42245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13861" y="1009277"/>
            <a:ext cx="9892937" cy="719066"/>
          </a:xfrm>
        </p:spPr>
        <p:txBody>
          <a:bodyPr/>
          <a:lstStyle/>
          <a:p>
            <a:r>
              <a:rPr lang="en-US" dirty="0" smtClean="0"/>
              <a:t>Admin Home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2" t="27307" r="24322" b="22231"/>
          <a:stretch/>
        </p:blipFill>
        <p:spPr>
          <a:xfrm>
            <a:off x="11050410" y="87076"/>
            <a:ext cx="1007119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8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7234" y="1018900"/>
            <a:ext cx="9892937" cy="719066"/>
          </a:xfrm>
        </p:spPr>
        <p:txBody>
          <a:bodyPr/>
          <a:lstStyle/>
          <a:p>
            <a:r>
              <a:rPr lang="en-US" dirty="0" smtClean="0"/>
              <a:t>Admin Bookings Access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387" y="1941689"/>
            <a:ext cx="7510272" cy="42245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2" t="27307" r="24322" b="22231"/>
          <a:stretch/>
        </p:blipFill>
        <p:spPr>
          <a:xfrm>
            <a:off x="11050410" y="87076"/>
            <a:ext cx="1007119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5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97656" y="1011914"/>
            <a:ext cx="9892937" cy="719066"/>
          </a:xfrm>
        </p:spPr>
        <p:txBody>
          <a:bodyPr/>
          <a:lstStyle/>
          <a:p>
            <a:r>
              <a:rPr lang="en-US" dirty="0" smtClean="0"/>
              <a:t>Triggers on delete from booking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3151" r="-192" b="20090"/>
          <a:stretch/>
        </p:blipFill>
        <p:spPr>
          <a:xfrm>
            <a:off x="1364507" y="1925561"/>
            <a:ext cx="9802991" cy="4224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2" t="27307" r="24322" b="22231"/>
          <a:stretch/>
        </p:blipFill>
        <p:spPr>
          <a:xfrm>
            <a:off x="11050410" y="87076"/>
            <a:ext cx="1007119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hankyou 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07" b="97968" l="8946" r="89776">
                        <a14:foregroundMark x1="32588" y1="31828" x2="32588" y2="31828"/>
                        <a14:foregroundMark x1="26837" y1="22573" x2="26837" y2="22573"/>
                        <a14:foregroundMark x1="38498" y1="53950" x2="38498" y2="53950"/>
                        <a14:foregroundMark x1="46645" y1="62528" x2="46645" y2="62528"/>
                        <a14:foregroundMark x1="69489" y1="51242" x2="69489" y2="51242"/>
                        <a14:foregroundMark x1="69169" y1="64560" x2="69169" y2="645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943" y="227175"/>
            <a:ext cx="8416253" cy="5955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13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1" y="286603"/>
            <a:ext cx="3709850" cy="1489946"/>
          </a:xfrm>
        </p:spPr>
        <p:txBody>
          <a:bodyPr/>
          <a:lstStyle/>
          <a:p>
            <a:r>
              <a:rPr lang="en-US" dirty="0" smtClean="0"/>
              <a:t>Proposed ERD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882" t="32880" r="19060" b="12904"/>
          <a:stretch/>
        </p:blipFill>
        <p:spPr>
          <a:xfrm>
            <a:off x="197224" y="2301265"/>
            <a:ext cx="5585012" cy="270104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040880" y="351918"/>
            <a:ext cx="4959532" cy="14899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Implemented ERD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0083" t="26788" r="17201" b="15957"/>
          <a:stretch/>
        </p:blipFill>
        <p:spPr>
          <a:xfrm>
            <a:off x="6114730" y="2106706"/>
            <a:ext cx="5942799" cy="363070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2" t="27307" r="24322" b="22231"/>
          <a:stretch/>
        </p:blipFill>
        <p:spPr>
          <a:xfrm>
            <a:off x="11050410" y="87076"/>
            <a:ext cx="1007119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4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-114" r="153" b="20215"/>
          <a:stretch/>
        </p:blipFill>
        <p:spPr>
          <a:xfrm>
            <a:off x="1486846" y="1914970"/>
            <a:ext cx="9409671" cy="42245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57473" y="1011569"/>
            <a:ext cx="9892937" cy="719066"/>
          </a:xfrm>
        </p:spPr>
        <p:txBody>
          <a:bodyPr/>
          <a:lstStyle/>
          <a:p>
            <a:r>
              <a:rPr lang="en-US" dirty="0" err="1" smtClean="0"/>
              <a:t>phpMyAdmin</a:t>
            </a:r>
            <a:r>
              <a:rPr lang="en-US" dirty="0" smtClean="0"/>
              <a:t> </a:t>
            </a:r>
            <a:r>
              <a:rPr lang="en-US" dirty="0"/>
              <a:t>(cinema) </a:t>
            </a:r>
            <a:r>
              <a:rPr lang="en-US" dirty="0" err="1" smtClean="0"/>
              <a:t>DataBase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2" t="27307" r="24322" b="22231"/>
          <a:stretch/>
        </p:blipFill>
        <p:spPr>
          <a:xfrm>
            <a:off x="11050410" y="87076"/>
            <a:ext cx="1007119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0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7473" y="1011567"/>
            <a:ext cx="9892937" cy="719066"/>
          </a:xfrm>
        </p:spPr>
        <p:txBody>
          <a:bodyPr/>
          <a:lstStyle/>
          <a:p>
            <a:r>
              <a:rPr lang="en-US" dirty="0" err="1" smtClean="0"/>
              <a:t>Index.php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-604" b="4733"/>
          <a:stretch/>
        </p:blipFill>
        <p:spPr>
          <a:xfrm>
            <a:off x="1930318" y="1913516"/>
            <a:ext cx="7935578" cy="42269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2" t="27307" r="24322" b="22231"/>
          <a:stretch/>
        </p:blipFill>
        <p:spPr>
          <a:xfrm>
            <a:off x="11050410" y="87076"/>
            <a:ext cx="1007119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23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81238" y="1028528"/>
            <a:ext cx="9892937" cy="719066"/>
          </a:xfrm>
        </p:spPr>
        <p:txBody>
          <a:bodyPr/>
          <a:lstStyle/>
          <a:p>
            <a:r>
              <a:rPr lang="en-US" dirty="0" smtClean="0"/>
              <a:t>User Registration/Login Portal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-1" r="-283" b="5572"/>
          <a:stretch/>
        </p:blipFill>
        <p:spPr>
          <a:xfrm>
            <a:off x="2189062" y="1968907"/>
            <a:ext cx="7975972" cy="42245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2" t="27307" r="24322" b="22231"/>
          <a:stretch/>
        </p:blipFill>
        <p:spPr>
          <a:xfrm>
            <a:off x="11050410" y="87076"/>
            <a:ext cx="1007119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8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-383" b="4362"/>
          <a:stretch/>
        </p:blipFill>
        <p:spPr>
          <a:xfrm>
            <a:off x="2173983" y="1939341"/>
            <a:ext cx="7882908" cy="42245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68968" y="1018903"/>
            <a:ext cx="9892937" cy="719066"/>
          </a:xfrm>
        </p:spPr>
        <p:txBody>
          <a:bodyPr/>
          <a:lstStyle/>
          <a:p>
            <a:r>
              <a:rPr lang="en-US" dirty="0" err="1" smtClean="0"/>
              <a:t>Home.php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2" t="27307" r="24322" b="22231"/>
          <a:stretch/>
        </p:blipFill>
        <p:spPr>
          <a:xfrm>
            <a:off x="11050410" y="87076"/>
            <a:ext cx="1007119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38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57473" y="1009278"/>
            <a:ext cx="9892937" cy="719066"/>
          </a:xfrm>
        </p:spPr>
        <p:txBody>
          <a:bodyPr/>
          <a:lstStyle/>
          <a:p>
            <a:r>
              <a:rPr lang="en-US" dirty="0" err="1" smtClean="0"/>
              <a:t>Screens.php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2" t="27307" r="24322" b="22231"/>
          <a:stretch/>
        </p:blipFill>
        <p:spPr>
          <a:xfrm>
            <a:off x="11050410" y="87076"/>
            <a:ext cx="1007119" cy="10287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0" t="8731" r="397" b="9716"/>
          <a:stretch/>
        </p:blipFill>
        <p:spPr>
          <a:xfrm>
            <a:off x="236018" y="3253023"/>
            <a:ext cx="5772872" cy="26600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1086" b="65222"/>
          <a:stretch/>
        </p:blipFill>
        <p:spPr>
          <a:xfrm>
            <a:off x="236018" y="2124906"/>
            <a:ext cx="5729747" cy="11331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69" t="7575" r="701" b="9962"/>
          <a:stretch/>
        </p:blipFill>
        <p:spPr>
          <a:xfrm>
            <a:off x="6157364" y="3212157"/>
            <a:ext cx="5733287" cy="26801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r="1086" b="65222"/>
          <a:stretch/>
        </p:blipFill>
        <p:spPr>
          <a:xfrm>
            <a:off x="6157363" y="2122128"/>
            <a:ext cx="5703711" cy="11280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205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086" b="65222"/>
          <a:stretch/>
        </p:blipFill>
        <p:spPr>
          <a:xfrm>
            <a:off x="2752795" y="2211977"/>
            <a:ext cx="5718817" cy="11310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159" t="9119" r="156" b="10072"/>
          <a:stretch/>
        </p:blipFill>
        <p:spPr>
          <a:xfrm>
            <a:off x="2752795" y="3344091"/>
            <a:ext cx="5777034" cy="266090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57473" y="1009278"/>
            <a:ext cx="9892937" cy="719066"/>
          </a:xfrm>
        </p:spPr>
        <p:txBody>
          <a:bodyPr/>
          <a:lstStyle/>
          <a:p>
            <a:r>
              <a:rPr lang="en-US" dirty="0" err="1" smtClean="0"/>
              <a:t>Screens.php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38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865" t="7137" r="211" b="4493"/>
          <a:stretch/>
        </p:blipFill>
        <p:spPr>
          <a:xfrm>
            <a:off x="2678162" y="1972425"/>
            <a:ext cx="6707442" cy="42245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0981" y="1028528"/>
            <a:ext cx="9892937" cy="719066"/>
          </a:xfrm>
        </p:spPr>
        <p:txBody>
          <a:bodyPr/>
          <a:lstStyle/>
          <a:p>
            <a:r>
              <a:rPr lang="en-US" dirty="0" smtClean="0"/>
              <a:t>Dynamic data from Database (Screen 1)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2" t="27307" r="24322" b="22231"/>
          <a:stretch/>
        </p:blipFill>
        <p:spPr>
          <a:xfrm>
            <a:off x="11050410" y="87076"/>
            <a:ext cx="1007119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3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483</TotalTime>
  <Words>48</Words>
  <Application>Microsoft Office PowerPoint</Application>
  <PresentationFormat>Widescreen</PresentationFormat>
  <Paragraphs>20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Baskerville Old Face</vt:lpstr>
      <vt:lpstr>Calibri</vt:lpstr>
      <vt:lpstr>Calibri Light</vt:lpstr>
      <vt:lpstr>Retrospect</vt:lpstr>
      <vt:lpstr>PowerPoint Presentation</vt:lpstr>
      <vt:lpstr>Proposed ERD</vt:lpstr>
      <vt:lpstr>phpMyAdmin (cinema) DataBase</vt:lpstr>
      <vt:lpstr>Index.php</vt:lpstr>
      <vt:lpstr>User Registration/Login Portal</vt:lpstr>
      <vt:lpstr>Home.php</vt:lpstr>
      <vt:lpstr>Screens.php</vt:lpstr>
      <vt:lpstr>Screens.php</vt:lpstr>
      <vt:lpstr>Dynamic data from Database (Screen 1)</vt:lpstr>
      <vt:lpstr>Book-ticket.php</vt:lpstr>
      <vt:lpstr>Book.php</vt:lpstr>
      <vt:lpstr>Coming-soon.php</vt:lpstr>
      <vt:lpstr>Contact-us.php</vt:lpstr>
      <vt:lpstr>About-us.php</vt:lpstr>
      <vt:lpstr>Admin Login</vt:lpstr>
      <vt:lpstr>Admin Home</vt:lpstr>
      <vt:lpstr>Admin Bookings Access</vt:lpstr>
      <vt:lpstr>Triggers on delete from booking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CINEMA TICKETING SYSTEM</dc:title>
  <dc:creator>SAAD COMMUNICATION</dc:creator>
  <cp:lastModifiedBy>SAAD COMMUNICATION</cp:lastModifiedBy>
  <cp:revision>35</cp:revision>
  <dcterms:created xsi:type="dcterms:W3CDTF">2019-12-01T10:05:43Z</dcterms:created>
  <dcterms:modified xsi:type="dcterms:W3CDTF">2019-12-02T09:42:15Z</dcterms:modified>
</cp:coreProperties>
</file>